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428" y="-229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3/2/2021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" y="146309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ΤΣΑΚΙΡΗΣ ΑΝΑΣΤΑΣΙΟΣ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Νοτίου Αιγαίου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αναβάθμιση των πολύ μικρών, μικρών και μεσαίων επιχειρήσεων.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18.149,40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9.074,70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εξειδικευμένου λογισμικού, εφαρμογών γραφείου, ανάπτυξη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ιστοσελίδας.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κόστος εργαζομένων</a:t>
            </a:r>
          </a:p>
          <a:p>
            <a:pPr>
              <a:lnSpc>
                <a:spcPct val="150000"/>
              </a:lnSpc>
            </a:pPr>
            <a:endParaRPr lang="el-GR" sz="900" b="1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9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168</Words>
  <Application>Microsoft Office PowerPoint</Application>
  <PresentationFormat>Προσαρμογή</PresentationFormat>
  <Paragraphs>20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Giannis Georgadakis</cp:lastModifiedBy>
  <cp:revision>48</cp:revision>
  <dcterms:created xsi:type="dcterms:W3CDTF">2018-02-13T12:16:57Z</dcterms:created>
  <dcterms:modified xsi:type="dcterms:W3CDTF">2021-02-03T09:02:13Z</dcterms:modified>
</cp:coreProperties>
</file>