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678" y="7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TSAKIRIS ANASTASIOS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AEGEAN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Action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“Digital Step”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with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of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upgrading of very small, small and medium -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18.149,40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out of which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9.074,70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 is public expenditure. The Action is co-financed by Greece and the European Union - European Regional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Development Fund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473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following categories:</a:t>
            </a: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office applications, web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development. 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new personnel</a:t>
            </a:r>
          </a:p>
          <a:p>
            <a:pPr>
              <a:lnSpc>
                <a:spcPct val="150000"/>
              </a:lnSpc>
            </a:pPr>
            <a:endParaRPr lang="el-GR" sz="9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Reinforcement of an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also for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173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Giannis Georgadakis</cp:lastModifiedBy>
  <cp:revision>66</cp:revision>
  <dcterms:created xsi:type="dcterms:W3CDTF">2018-02-13T12:16:57Z</dcterms:created>
  <dcterms:modified xsi:type="dcterms:W3CDTF">2021-02-03T09:42:21Z</dcterms:modified>
</cp:coreProperties>
</file>