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678" y="7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E74D4-CE7F-40FF-A4A3-320F76277BD1}" type="datetimeFigureOut">
              <a:rPr lang="el-GR" smtClean="0"/>
              <a:t>3/2/2021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ACB25-7045-4A1A-A5E8-9040685282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386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3/2/2021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2"/>
            <a:ext cx="10693400" cy="15117520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3/2/2021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3816846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TSAKIRIS ANASTASIOS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based in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SOUTH AEGEAN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region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has joined the Action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“Digital Step”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with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total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budget of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€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Action aims at the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upgrading of very small, small and medium -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sized enterprises. 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18.149,40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out of which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9.074,70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 is public expenditure. The Action is co-financed by Greece and the European Union - European Regional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Development Fund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389135"/>
            <a:ext cx="9217024" cy="4732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i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following categories:</a:t>
            </a:r>
          </a:p>
          <a:p>
            <a:pPr>
              <a:lnSpc>
                <a:spcPct val="150000"/>
              </a:lnSpc>
            </a:pP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Procurement and installation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ICT equipment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Software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 office applications, web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development. 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Wage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costs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 new personnel</a:t>
            </a:r>
          </a:p>
          <a:p>
            <a:pPr>
              <a:lnSpc>
                <a:spcPct val="150000"/>
              </a:lnSpc>
            </a:pPr>
            <a:endParaRPr lang="el-GR" sz="9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Competitiveness improvement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Increase of profitability 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Reinforcement of an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extrovert business profile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Enhancement of entrepreneurship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Creation /maintenance of high quality job positions</a:t>
            </a:r>
          </a:p>
          <a:p>
            <a:pPr lvl="0"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also for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competitiveness of the national as well as the local economy.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173</Words>
  <Application>Microsoft Office PowerPoint</Application>
  <PresentationFormat>Προσαρμογή</PresentationFormat>
  <Paragraphs>20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Giannis Georgadakis</cp:lastModifiedBy>
  <cp:revision>66</cp:revision>
  <dcterms:created xsi:type="dcterms:W3CDTF">2018-02-13T12:16:57Z</dcterms:created>
  <dcterms:modified xsi:type="dcterms:W3CDTF">2021-02-03T09:42:21Z</dcterms:modified>
</cp:coreProperties>
</file>